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6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6858000" cy="5935663"/>
  <p:notesSz cx="6858000" cy="9144000"/>
  <p:defaultTextStyle>
    <a:defPPr>
      <a:defRPr lang="ru-RU"/>
    </a:defPPr>
    <a:lvl1pPr marL="0" algn="l" defTabSz="614020" rtl="0" eaLnBrk="1" latinLnBrk="0" hangingPunct="1">
      <a:defRPr sz="1209" kern="1200">
        <a:solidFill>
          <a:schemeClr val="tx1"/>
        </a:solidFill>
        <a:latin typeface="+mn-lt"/>
        <a:ea typeface="+mn-ea"/>
        <a:cs typeface="+mn-cs"/>
      </a:defRPr>
    </a:lvl1pPr>
    <a:lvl2pPr marL="307010" algn="l" defTabSz="614020" rtl="0" eaLnBrk="1" latinLnBrk="0" hangingPunct="1">
      <a:defRPr sz="1209" kern="1200">
        <a:solidFill>
          <a:schemeClr val="tx1"/>
        </a:solidFill>
        <a:latin typeface="+mn-lt"/>
        <a:ea typeface="+mn-ea"/>
        <a:cs typeface="+mn-cs"/>
      </a:defRPr>
    </a:lvl2pPr>
    <a:lvl3pPr marL="614020" algn="l" defTabSz="614020" rtl="0" eaLnBrk="1" latinLnBrk="0" hangingPunct="1">
      <a:defRPr sz="1209" kern="1200">
        <a:solidFill>
          <a:schemeClr val="tx1"/>
        </a:solidFill>
        <a:latin typeface="+mn-lt"/>
        <a:ea typeface="+mn-ea"/>
        <a:cs typeface="+mn-cs"/>
      </a:defRPr>
    </a:lvl3pPr>
    <a:lvl4pPr marL="921029" algn="l" defTabSz="614020" rtl="0" eaLnBrk="1" latinLnBrk="0" hangingPunct="1">
      <a:defRPr sz="1209" kern="1200">
        <a:solidFill>
          <a:schemeClr val="tx1"/>
        </a:solidFill>
        <a:latin typeface="+mn-lt"/>
        <a:ea typeface="+mn-ea"/>
        <a:cs typeface="+mn-cs"/>
      </a:defRPr>
    </a:lvl4pPr>
    <a:lvl5pPr marL="1228039" algn="l" defTabSz="614020" rtl="0" eaLnBrk="1" latinLnBrk="0" hangingPunct="1">
      <a:defRPr sz="1209" kern="1200">
        <a:solidFill>
          <a:schemeClr val="tx1"/>
        </a:solidFill>
        <a:latin typeface="+mn-lt"/>
        <a:ea typeface="+mn-ea"/>
        <a:cs typeface="+mn-cs"/>
      </a:defRPr>
    </a:lvl5pPr>
    <a:lvl6pPr marL="1535049" algn="l" defTabSz="614020" rtl="0" eaLnBrk="1" latinLnBrk="0" hangingPunct="1">
      <a:defRPr sz="1209" kern="1200">
        <a:solidFill>
          <a:schemeClr val="tx1"/>
        </a:solidFill>
        <a:latin typeface="+mn-lt"/>
        <a:ea typeface="+mn-ea"/>
        <a:cs typeface="+mn-cs"/>
      </a:defRPr>
    </a:lvl6pPr>
    <a:lvl7pPr marL="1842059" algn="l" defTabSz="614020" rtl="0" eaLnBrk="1" latinLnBrk="0" hangingPunct="1">
      <a:defRPr sz="1209" kern="1200">
        <a:solidFill>
          <a:schemeClr val="tx1"/>
        </a:solidFill>
        <a:latin typeface="+mn-lt"/>
        <a:ea typeface="+mn-ea"/>
        <a:cs typeface="+mn-cs"/>
      </a:defRPr>
    </a:lvl7pPr>
    <a:lvl8pPr marL="2149069" algn="l" defTabSz="614020" rtl="0" eaLnBrk="1" latinLnBrk="0" hangingPunct="1">
      <a:defRPr sz="1209" kern="1200">
        <a:solidFill>
          <a:schemeClr val="tx1"/>
        </a:solidFill>
        <a:latin typeface="+mn-lt"/>
        <a:ea typeface="+mn-ea"/>
        <a:cs typeface="+mn-cs"/>
      </a:defRPr>
    </a:lvl8pPr>
    <a:lvl9pPr marL="2456078" algn="l" defTabSz="614020" rtl="0" eaLnBrk="1" latinLnBrk="0" hangingPunct="1">
      <a:defRPr sz="12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971416"/>
            <a:ext cx="5829300" cy="206649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117598"/>
            <a:ext cx="5143500" cy="14330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5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4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16019"/>
            <a:ext cx="1478756" cy="503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16019"/>
            <a:ext cx="4350544" cy="503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4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7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479796"/>
            <a:ext cx="5915025" cy="246907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972224"/>
            <a:ext cx="5915025" cy="129842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4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580095"/>
            <a:ext cx="2914650" cy="37661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580095"/>
            <a:ext cx="2914650" cy="37661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5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16020"/>
            <a:ext cx="5915025" cy="1147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455062"/>
            <a:ext cx="2901255" cy="7131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168166"/>
            <a:ext cx="2901255" cy="31890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455062"/>
            <a:ext cx="2915543" cy="7131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168166"/>
            <a:ext cx="2915543" cy="31890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8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6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4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5711"/>
            <a:ext cx="2211884" cy="13849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854627"/>
            <a:ext cx="3471863" cy="421816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780699"/>
            <a:ext cx="2211884" cy="32989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5711"/>
            <a:ext cx="2211884" cy="13849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854627"/>
            <a:ext cx="3471863" cy="421816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780699"/>
            <a:ext cx="2211884" cy="32989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5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16020"/>
            <a:ext cx="5915025" cy="1147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580095"/>
            <a:ext cx="5915025" cy="3766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5501482"/>
            <a:ext cx="1543050" cy="316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4FC71-D824-469D-AF83-98F6526E4877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5501482"/>
            <a:ext cx="2314575" cy="316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5501482"/>
            <a:ext cx="1543050" cy="316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2092C-5E5B-4D87-B689-D11B7CAA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0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user/83838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sgnezdupr.edu22.info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group53612439863392" TargetMode="External"/><Relationship Id="rId3" Type="http://schemas.openxmlformats.org/officeDocument/2006/relationships/hyperlink" Target="https://patriot.menobr.ru/" TargetMode="External"/><Relationship Id="rId7" Type="http://schemas.openxmlformats.org/officeDocument/2006/relationships/hyperlink" Target="https://ok.ru/razvitie.detej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roditeli_i" TargetMode="External"/><Relationship Id="rId5" Type="http://schemas.openxmlformats.org/officeDocument/2006/relationships/hyperlink" Target="https://vk.com/det_podelki" TargetMode="External"/><Relationship Id="rId4" Type="http://schemas.openxmlformats.org/officeDocument/2006/relationships/hyperlink" Target="https://spas-extreme.mchs.gov.ru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72"/>
            <a:ext cx="6858000" cy="6141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971416"/>
            <a:ext cx="5638094" cy="1399251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Портфолио воспитателя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2477644"/>
            <a:ext cx="2179461" cy="262493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азновозрастной группы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МКДОУ «Детский сад «Гнездышко» с.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Коробейниково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Белоусовой Анжелики Владимировны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7" y="2477645"/>
            <a:ext cx="3128698" cy="312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02" y="2354870"/>
            <a:ext cx="1786889" cy="2616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6" y="825299"/>
            <a:ext cx="1645027" cy="2517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4" y="2316366"/>
            <a:ext cx="1764941" cy="2603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32" y="873939"/>
            <a:ext cx="1766861" cy="25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643" y="1806222"/>
            <a:ext cx="4459113" cy="21674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3: награды  и достижения воспитанников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9356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422" y="541867"/>
            <a:ext cx="5215467" cy="4899377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Январь 2017г –  2 место в районном конкурсе «Рождественская звезда»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Май 2017г. –  2 место в районном конкурсе «За волшебной дверью творчества»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Апрель 2019г. –  1 место в районном конкурсе «За волшебной дверью творчества»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Апрель 2019г. – 3 место в районном конкурсе «За волшебной дверью творчества»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Апрель 2021г. – 1 место в районном конкурсе «За волшебной дверью творчества»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Апрель2021г. – 3 место в районном конкурсе «За волшебной дверью творчества»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Январь 2023г – 2 место в районном конкурсе «Рождественская звезда»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2"/>
            <a:ext cx="6858000" cy="59178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421" y="2071926"/>
            <a:ext cx="1577158" cy="22464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7" y="647160"/>
            <a:ext cx="1479951" cy="2246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43" y="3054059"/>
            <a:ext cx="1559030" cy="22464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15" y="706951"/>
            <a:ext cx="1819967" cy="1364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1" y="3282291"/>
            <a:ext cx="1342517" cy="17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68" y="912242"/>
            <a:ext cx="1434052" cy="20555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906" y="1905547"/>
            <a:ext cx="1493615" cy="2124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58" y="2967832"/>
            <a:ext cx="1512610" cy="20802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7" y="579077"/>
            <a:ext cx="1829760" cy="17037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44" y="3680178"/>
            <a:ext cx="2082253" cy="17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858000" cy="59439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355" y="1817510"/>
            <a:ext cx="4481689" cy="21674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4: обобщение и распространение педагогического опыта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55" y="553156"/>
            <a:ext cx="5520267" cy="91015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Транслирование педагогического опыта на уровне ДОУ 2021-2023гг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879825"/>
              </p:ext>
            </p:extLst>
          </p:nvPr>
        </p:nvGraphicFramePr>
        <p:xfrm>
          <a:off x="1143000" y="1443831"/>
          <a:ext cx="4727222" cy="34274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27222">
                  <a:extLst>
                    <a:ext uri="{9D8B030D-6E8A-4147-A177-3AD203B41FA5}">
                      <a16:colId xmlns:a16="http://schemas.microsoft.com/office/drawing/2014/main" val="934271366"/>
                    </a:ext>
                  </a:extLst>
                </a:gridCol>
              </a:tblGrid>
              <a:tr h="6238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1. Проект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 по работе с родителями «Безопасность наших детей»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4656"/>
                  </a:ext>
                </a:extLst>
              </a:tr>
              <a:tr h="6238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2. Консультация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 для педагогов «Экспериментирование – как современный метод развития дошкольников»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02650"/>
                  </a:ext>
                </a:extLst>
              </a:tr>
              <a:tr h="6238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3. Презентация проекта «Вода-водичка»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44064"/>
                  </a:ext>
                </a:extLst>
              </a:tr>
              <a:tr h="84728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4. Мастер-класс для родителей «Давайте вместе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 поиграем» +консультация «В какие игры можно поиграть по дороге домой?»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251862"/>
                  </a:ext>
                </a:extLst>
              </a:tr>
              <a:tr h="6238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5. Мастер-класс для педагогов «Математический театр»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3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7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889" y="508000"/>
            <a:ext cx="5384800" cy="95530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Транслирование педагогического опыта на муниципальном уровне 2021-2023гг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224723"/>
              </p:ext>
            </p:extLst>
          </p:nvPr>
        </p:nvGraphicFramePr>
        <p:xfrm>
          <a:off x="1143000" y="1443831"/>
          <a:ext cx="4572000" cy="232665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642066135"/>
                    </a:ext>
                  </a:extLst>
                </a:gridCol>
              </a:tblGrid>
              <a:tr h="11096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Выступление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 на МО из опыта работы «Развитие любознательности и познавательной активности дошкольников в процессе образовательной деятельности»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57682"/>
                  </a:ext>
                </a:extLst>
              </a:tr>
              <a:tr h="6085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Мастер-класс для педагогов «Волшебная крышечка»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5864"/>
                  </a:ext>
                </a:extLst>
              </a:tr>
              <a:tr h="6085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Деловая 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квест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-игра с элементами 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геокешинга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 для педагогов «На поиски приключений»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59317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1218" y="3429267"/>
            <a:ext cx="1613451" cy="25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355" y="1817511"/>
            <a:ext cx="4447823" cy="21561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5: Результаты педагогической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7" y="564445"/>
            <a:ext cx="5508977" cy="13208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Моя педагогическая деятельность осуществляется в соответствии с ФГОС.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Методическая база полностью соответствует ФГОС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ru-RU" sz="18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1772356"/>
            <a:ext cx="33076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Личный вклад в методическую базу ДОУ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Участие в разработке «Основной образовательной программы «МКДОУ «Детский сад «Гнездышко»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Разработка и реализация рабочей программы воспитателя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Разработка и реализация парциальной программы «Родные просторы»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7" y="3313833"/>
            <a:ext cx="2370665" cy="218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1"/>
            <a:ext cx="6858000" cy="59258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44" y="553156"/>
            <a:ext cx="5599289" cy="4921955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СОДЕРЖАНИЕ: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1: Общие сведения о педагоге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2: Награды и достижения педагога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3: Награды и достижения воспитанников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4: Обобщение и распространение педагогического опыта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5: Результаты педагогической деятельности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6: Общественная деятельность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867" y="2404533"/>
            <a:ext cx="3127021" cy="3048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 своей работе успешно использую: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здоровьесберегающие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технологии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 ИКТ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-ТРИЗ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-игровые технологии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-технологию проектной деятельности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7" y="565417"/>
            <a:ext cx="2486026" cy="1864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766748"/>
            <a:ext cx="2316692" cy="1737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549209"/>
            <a:ext cx="2473766" cy="18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333" y="553156"/>
            <a:ext cx="2991556" cy="30254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Наполненность и оформление предметно-развивающей среды соответствует основным принципам ФГОС и способствует разностороннему развитию воспитанников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1" y="835378"/>
            <a:ext cx="2150533" cy="2867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10" y="3420533"/>
            <a:ext cx="2009423" cy="20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179" y="891821"/>
            <a:ext cx="2370665" cy="290124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Взаимодействую с родителями на основе принципов: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единства подхода к воспитанию ребенка;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 открытости;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 взаимного доверия;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 уважения и доброжелательности друг к другу;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 индивидуального подхода к каждой семье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5067" y="2867378"/>
            <a:ext cx="294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Применение традиционных и инновационных методов при работе с семьей позволяет устанавливать доверительные и доброжелательные отношениями с семьями воспитанников. 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0" y="3793066"/>
            <a:ext cx="2370666" cy="1629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18" y="570823"/>
            <a:ext cx="1722416" cy="22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622" y="519289"/>
            <a:ext cx="5621867" cy="133208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Тема самообразования в 2022-2023 учебном году «Использование технологии ТРИЗ в работе с детьми дошкольного возраста»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1851378"/>
            <a:ext cx="23480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Цель: усовершенствовать знания  в области технологии ТРИЗ и активно применять ее для воспитания творческих личностей, готовых к поиску нестандартных решений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5067" y="2111023"/>
            <a:ext cx="30254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Изучить методики применения технологии ТРИЗ в ДОУ;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Создать условия для эффективного применения технологии ТРИЗ (предметно-развивающая среда, картотеки игр и игровых ситуаций, консультации и мастер-класс для родителей)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Активное применение технологии ТРИЗ  в своей профессиональной деятельности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9" y="3667260"/>
            <a:ext cx="2235200" cy="17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289" y="620889"/>
            <a:ext cx="5779912" cy="2099733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Методическая копилка  на международном образовательном портале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MAAM.RU</a:t>
            </a:r>
            <a:r>
              <a:rPr lang="en-US" sz="27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n-US" sz="27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n-US" sz="2700" b="1" dirty="0" smtClean="0">
                <a:latin typeface="Book Antiqua" panose="02040602050305030304" pitchFamily="18" charset="0"/>
                <a:hlinkClick r:id="rId3"/>
              </a:rPr>
              <a:t>https://www.maam.ru/user/838389</a:t>
            </a:r>
            <a:r>
              <a:rPr lang="en-US" sz="2700" b="1" dirty="0" smtClean="0">
                <a:latin typeface="Book Antiqua" panose="02040602050305030304" pitchFamily="18" charset="0"/>
              </a:rPr>
              <a:t> </a:t>
            </a:r>
            <a:endParaRPr lang="ru-RU" sz="2700" b="1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444" y="3048000"/>
            <a:ext cx="5746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на официальном сайте МКДОУ «Детский сад «Гнездышко»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с.Коробейниково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hlinkClick r:id="rId4"/>
              </a:rPr>
              <a:t>http://dsgnezdupr.edu22.info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977" y="564444"/>
            <a:ext cx="5080001" cy="89182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Полезные ссылки: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977" y="1230489"/>
            <a:ext cx="50009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hlinkClick r:id="rId3"/>
              </a:rPr>
              <a:t>https://patriot.menobr.ru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–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детям о России, ее символах и героях</a:t>
            </a:r>
          </a:p>
          <a:p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hlinkClick r:id="rId4"/>
              </a:rPr>
              <a:t>https://spas-extreme.mchs.gov.ru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–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детям о безопасности играя</a:t>
            </a:r>
          </a:p>
          <a:p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hlinkClick r:id="rId5"/>
              </a:rPr>
              <a:t>https://vk.com/det_podelki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–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идеи для творчества</a:t>
            </a:r>
          </a:p>
          <a:p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hlinkClick r:id="rId6"/>
              </a:rPr>
              <a:t>https://vk.com/roditeli_i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-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много занимательной информации: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аудиосказки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, идеи для творчества, статьи для родителей, добрые мультфильмы</a:t>
            </a: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hlinkClick r:id="rId7"/>
              </a:rPr>
              <a:t>https://ok.ru/razvitie.detej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-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масса интересной информации по воспитанию и развитию детей</a:t>
            </a: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hlinkClick r:id="rId8"/>
              </a:rPr>
              <a:t>https://ok.ru/group53612439863392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-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помощь воспитателям при подборе практического материала</a:t>
            </a: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778" y="1817510"/>
            <a:ext cx="4481689" cy="21674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6: Общественная деятельность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179" y="530578"/>
            <a:ext cx="5520266" cy="118533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Для меня является нормой активное участие в жизни детского сада и родного села.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489" y="1952978"/>
            <a:ext cx="2630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Я являюсь активным участником всех утренников и праздников в детском саду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45" y="1715911"/>
            <a:ext cx="1790700" cy="3183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92684"/>
            <a:ext cx="2668913" cy="20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1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3" y="530578"/>
            <a:ext cx="4617156" cy="93272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Принимаю участие в культурной жизни села и смотрах художественной самодеятельности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388534"/>
            <a:ext cx="2675467" cy="1783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72179"/>
            <a:ext cx="2929467" cy="19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56" y="541867"/>
            <a:ext cx="5731757" cy="1016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Вхожу в состав участковой избирательной комиссии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25" y="1728169"/>
            <a:ext cx="4153018" cy="31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777" y="1794932"/>
            <a:ext cx="4504267" cy="216746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«Духовная жизнь ребенка полноценна лишь тогда, когда он живет в мире игры, сказки, музыки, фантазии, творчества. Без этого он -  засушенный цветок»                                     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В.А. Сухомлинский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623" y="508000"/>
            <a:ext cx="5486400" cy="158044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Являюсь членом инициативной группы «Мобилизация.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Коробейниково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» и организатором автопробега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ZV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-2022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» в поддержку российских солдат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24724" r="22978" b="29440"/>
          <a:stretch/>
        </p:blipFill>
        <p:spPr>
          <a:xfrm>
            <a:off x="1196622" y="2302933"/>
            <a:ext cx="1501422" cy="2720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24344" r="21876" b="29440"/>
          <a:stretch/>
        </p:blipFill>
        <p:spPr>
          <a:xfrm>
            <a:off x="3894666" y="2302933"/>
            <a:ext cx="1546579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355" y="1806222"/>
            <a:ext cx="4470401" cy="21674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У каждого ребенка внутри таится солнечный лучик. Общая задача воспитателя и семьи  – дать ему засветиться!</a:t>
            </a:r>
          </a:p>
        </p:txBody>
      </p:sp>
    </p:spTree>
    <p:extLst>
      <p:ext uri="{BB962C8B-B14F-4D97-AF65-F5344CB8AC3E}">
        <p14:creationId xmlns:p14="http://schemas.microsoft.com/office/powerpoint/2010/main" val="42636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489" y="1806222"/>
            <a:ext cx="4492978" cy="215617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643" y="1828800"/>
            <a:ext cx="4470401" cy="215617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1: общие сведения о педагоге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0734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10" y="248356"/>
            <a:ext cx="3296357" cy="4888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Белоусова Анжелика Владимировна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18 июня 1986 года рождения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Воспитатель первой квалификационной категории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Трудовой стаж работы в должности «Воспитатель»:   6 лет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ru-RU" sz="18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3" y="668340"/>
            <a:ext cx="2044965" cy="24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0508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334" y="2105780"/>
            <a:ext cx="3874821" cy="33996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311" y="553156"/>
            <a:ext cx="5788202" cy="495229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2912" y="1065391"/>
            <a:ext cx="4597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Образование</a:t>
            </a:r>
          </a:p>
          <a:p>
            <a:pPr algn="ctr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 2011 году окончила 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АлтГТУ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им. И.И. Ползунова по специальности «Социальная работа»</a:t>
            </a: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497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5" y="564445"/>
            <a:ext cx="3420534" cy="2806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75" y="3465689"/>
            <a:ext cx="2965238" cy="2010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3644" y="824089"/>
            <a:ext cx="18062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 2018 году прошла обучение на курсах профессиональной переподготовки по программе «Основы теории и методики дошкольного образования</a:t>
            </a:r>
            <a:br>
              <a:rPr lang="ru-RU" sz="140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69243" y="3465689"/>
            <a:ext cx="2552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2019г – курсы повышения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квалификации по теме «Инклюзивное образование детей с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 ограниченными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возможностями здоровья в дошкольной образовательной практике»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38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935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59" y="1775012"/>
            <a:ext cx="4464424" cy="21873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Раздел 2: награды и достижения педагога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"/>
            <a:ext cx="6857999" cy="59337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55" y="553156"/>
            <a:ext cx="5384801" cy="466231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Май 2018г. – Благодарность за подготовку и проведение  муниципального этапа краевого конкурса «Пожарная ярмарка – 2018»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Октябрь 2018г. - Благодарственное письмо Администрации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Усть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-Пристанского района за добросовестный труд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Апрель 2019г. –Диплом за 2 место в районном конкурсе «Воспитать человека – 2019»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Апрель 2021г. – Благодарственное письмо за активное участие в районном конкурсе «Воспитать человека – 2021»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5132</TotalTime>
  <Words>648</Words>
  <Application>Microsoft Office PowerPoint</Application>
  <PresentationFormat>Произвольный</PresentationFormat>
  <Paragraphs>71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Тема Office</vt:lpstr>
      <vt:lpstr>Портфолио воспитателя</vt:lpstr>
      <vt:lpstr>СОДЕРЖАНИЕ:  Раздел 1: Общие сведения о педагоге  Раздел 2: Награды и достижения педагога  Раздел 3: Награды и достижения воспитанников  Раздел 4: Обобщение и распространение педагогического опыта  Раздел 5: Результаты педагогической деятельности  Раздел 6: Общественная деятельность</vt:lpstr>
      <vt:lpstr>«Духовная жизнь ребенка полноценна лишь тогда, когда он живет в мире игры, сказки, музыки, фантазии, творчества. Без этого он -  засушенный цветок»                                                                    В.А. Сухомлинский</vt:lpstr>
      <vt:lpstr>Раздел 1: общие сведения о педагоге</vt:lpstr>
      <vt:lpstr>Белоусова Анжелика Владимировна  18 июня 1986 года рождения  Воспитатель первой квалификационной категории  Трудовой стаж работы в должности «Воспитатель»:   6 лет  </vt:lpstr>
      <vt:lpstr>.</vt:lpstr>
      <vt:lpstr>Презентация PowerPoint</vt:lpstr>
      <vt:lpstr>Раздел 2: награды и достижения педагога</vt:lpstr>
      <vt:lpstr>Май 2018г. – Благодарность за подготовку и проведение  муниципального этапа краевого конкурса «Пожарная ярмарка – 2018»  Октябрь 2018г. - Благодарственное письмо Администрации Усть-Пристанского района за добросовестный труд  Апрель 2019г. –Диплом за 2 место в районном конкурсе «Воспитать человека – 2019»  Апрель 2021г. – Благодарственное письмо за активное участие в районном конкурсе «Воспитать человека – 2021»</vt:lpstr>
      <vt:lpstr>.</vt:lpstr>
      <vt:lpstr>Раздел 3: награды  и достижения воспитанников</vt:lpstr>
      <vt:lpstr>Январь 2017г –  2 место в районном конкурсе «Рождественская звезда»  Май 2017г. –  2 место в районном конкурсе «За волшебной дверью творчества»  Апрель 2019г. –  1 место в районном конкурсе «За волшебной дверью творчества»  Апрель 2019г. – 3 место в районном конкурсе «За волшебной дверью творчества»  Апрель 2021г. – 1 место в районном конкурсе «За волшебной дверью творчества»  Апрель2021г. – 3 место в районном конкурсе «За волшебной дверью творчества»  Январь 2023г – 2 место в районном конкурсе «Рождественская звезда»</vt:lpstr>
      <vt:lpstr>.</vt:lpstr>
      <vt:lpstr>.</vt:lpstr>
      <vt:lpstr>Раздел 4: обобщение и распространение педагогического опыта</vt:lpstr>
      <vt:lpstr>Транслирование педагогического опыта на уровне ДОУ 2021-2023гг</vt:lpstr>
      <vt:lpstr>Транслирование педагогического опыта на муниципальном уровне 2021-2023гг</vt:lpstr>
      <vt:lpstr>Раздел 5: Результаты педагогической деятельности</vt:lpstr>
      <vt:lpstr>Моя педагогическая деятельность осуществляется в соответствии с ФГОС. Методическая база полностью соответствует ФГОС </vt:lpstr>
      <vt:lpstr>В своей работе успешно использую: -здоровьесберегающие технологии - ИКТ -ТРИЗ -игровые технологии -технологию проектной деятельности</vt:lpstr>
      <vt:lpstr>Наполненность и оформление предметно-развивающей среды соответствует основным принципам ФГОС и способствует разностороннему развитию воспитанников</vt:lpstr>
      <vt:lpstr>Взаимодействую с родителями на основе принципов: - единства подхода к воспитанию ребенка; - открытости; - взаимного доверия; - уважения и доброжелательности друг к другу; - индивидуального подхода к каждой семье</vt:lpstr>
      <vt:lpstr>Тема самообразования в 2022-2023 учебном году «Использование технологии ТРИЗ в работе с детьми дошкольного возраста»</vt:lpstr>
      <vt:lpstr> Методическая копилка  на международном образовательном портале MAAM.RU https://www.maam.ru/user/838389 </vt:lpstr>
      <vt:lpstr>Полезные ссылки:</vt:lpstr>
      <vt:lpstr>Раздел 6: Общественная деятельность</vt:lpstr>
      <vt:lpstr>Для меня является нормой активное участие в жизни детского сада и родного села.</vt:lpstr>
      <vt:lpstr>Принимаю участие в культурной жизни села и смотрах художественной самодеятельности</vt:lpstr>
      <vt:lpstr>Вхожу в состав участковой избирательной комиссии</vt:lpstr>
      <vt:lpstr>Являюсь членом инициативной группы «Мобилизация. Коробейниково» и организатором автопробега «ZV-2022» в поддержку российских солдат</vt:lpstr>
      <vt:lpstr>У каждого ребенка внутри таится солнечный лучик. Общая задача воспитателя и семьи  – дать ему засветиться!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67</cp:revision>
  <dcterms:created xsi:type="dcterms:W3CDTF">2023-01-23T14:32:16Z</dcterms:created>
  <dcterms:modified xsi:type="dcterms:W3CDTF">2023-02-01T17:41:15Z</dcterms:modified>
</cp:coreProperties>
</file>