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630616" cy="10801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Изготовление куклы масленицы.</a:t>
            </a:r>
            <a:endParaRPr lang="ru-RU" dirty="0"/>
          </a:p>
        </p:txBody>
      </p:sp>
      <p:pic>
        <p:nvPicPr>
          <p:cNvPr id="1026" name="Picture 2" descr="C:\Users\иван\Desktop\фото\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40768"/>
            <a:ext cx="4788024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перенеси блин.</a:t>
            </a:r>
            <a:endParaRPr lang="ru-RU" dirty="0"/>
          </a:p>
        </p:txBody>
      </p:sp>
      <p:pic>
        <p:nvPicPr>
          <p:cNvPr id="10242" name="Picture 2" descr="C:\Users\иван\Desktop\Новая папка (4)\IMG_20220301_0938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 чучела масленицы.</a:t>
            </a:r>
            <a:endParaRPr lang="ru-RU" dirty="0"/>
          </a:p>
        </p:txBody>
      </p:sp>
      <p:pic>
        <p:nvPicPr>
          <p:cNvPr id="11266" name="Picture 2" descr="C:\Users\иван\Desktop\Новая папка (4)\IMG_20220301_0941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Петушиные бои</a:t>
            </a:r>
            <a:endParaRPr lang="ru-RU" dirty="0"/>
          </a:p>
        </p:txBody>
      </p:sp>
      <p:pic>
        <p:nvPicPr>
          <p:cNvPr id="12290" name="Picture 2" descr="C:\Users\иван\Desktop\Новая папка (4)\IMG_20220301_0945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Строят крепость.</a:t>
            </a:r>
            <a:endParaRPr lang="ru-RU" dirty="0"/>
          </a:p>
        </p:txBody>
      </p:sp>
      <p:pic>
        <p:nvPicPr>
          <p:cNvPr id="13314" name="Picture 2" descr="C:\Users\иван\Desktop\Новая папка (4)\IMG_20220301_0947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«Скачки на лошадках»</a:t>
            </a:r>
            <a:endParaRPr lang="ru-RU" dirty="0"/>
          </a:p>
        </p:txBody>
      </p:sp>
      <p:pic>
        <p:nvPicPr>
          <p:cNvPr id="14339" name="Picture 3" descr="C:\Users\иван\Desktop\Новая папка (4)\IMG_20220301_095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Прыжки через костер.</a:t>
            </a:r>
            <a:endParaRPr lang="ru-RU" dirty="0"/>
          </a:p>
        </p:txBody>
      </p:sp>
      <p:pic>
        <p:nvPicPr>
          <p:cNvPr id="15362" name="Picture 2" descr="C:\Users\иван\Desktop\Новая папка (4)\IMG_20220301_0954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Прыжки в мешках.</a:t>
            </a:r>
            <a:endParaRPr lang="ru-RU" dirty="0"/>
          </a:p>
        </p:txBody>
      </p:sp>
      <p:pic>
        <p:nvPicPr>
          <p:cNvPr id="16386" name="Picture 2" descr="C:\Users\иван\Desktop\Новая папка (4)\IMG_20220301_0957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Блинчики от родителей.</a:t>
            </a:r>
            <a:endParaRPr lang="ru-RU" dirty="0"/>
          </a:p>
        </p:txBody>
      </p:sp>
      <p:pic>
        <p:nvPicPr>
          <p:cNvPr id="18434" name="Picture 2" descr="C:\Users\иван\Desktop\фото\0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Чаепитие с блинами.</a:t>
            </a:r>
            <a:endParaRPr lang="ru-RU" dirty="0"/>
          </a:p>
        </p:txBody>
      </p:sp>
      <p:pic>
        <p:nvPicPr>
          <p:cNvPr id="17410" name="Picture 2" descr="C:\Users\иван\Desktop\фото\1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Сжигание чучела масленицы.</a:t>
            </a:r>
            <a:endParaRPr lang="ru-RU" dirty="0"/>
          </a:p>
        </p:txBody>
      </p:sp>
      <p:pic>
        <p:nvPicPr>
          <p:cNvPr id="19459" name="Picture 3" descr="C:\Users\иван\Desktop\фото\1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00200"/>
            <a:ext cx="443354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Знакомство с народным фольклором </a:t>
            </a:r>
            <a:r>
              <a:rPr lang="ru-RU" dirty="0" err="1" smtClean="0"/>
              <a:t>закличкой</a:t>
            </a:r>
            <a:r>
              <a:rPr lang="ru-RU" dirty="0" smtClean="0"/>
              <a:t>;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иван\Desktop\Новая папка (4)\IMG_20220301_0953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20482" name="Picture 2" descr="C:\Users\иван\Desktop\Новая папка (4)\IMG_20220301_1000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развитие </a:t>
            </a:r>
            <a:r>
              <a:rPr lang="ru-RU" dirty="0" smtClean="0"/>
              <a:t>речи «ознакомление с малыми фольклорными формами»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7" name="Picture 5" descr="C:\Users\иван\Desktop\Новая папка (4)\IMG_20220301_0935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Знакомство с народными, подвижными играми</a:t>
            </a:r>
            <a:endParaRPr lang="ru-RU" dirty="0"/>
          </a:p>
        </p:txBody>
      </p:sp>
      <p:pic>
        <p:nvPicPr>
          <p:cNvPr id="4098" name="Picture 2" descr="C:\Users\иван\Desktop\Новая папка (4)\IMG_20220301_0937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Разучивание песни  «Ой блины, блины, блины!»;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3" name="Picture 3" descr="C:\Users\иван\Desktop\Новая папка (4)\IMG_20220301_093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Аппликация «Солнышко».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7" name="Picture 3" descr="C:\Users\иван\Desktop\фото\0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Подвижные игры </a:t>
            </a:r>
            <a:r>
              <a:rPr lang="ru-RU" dirty="0" smtClean="0"/>
              <a:t> </a:t>
            </a:r>
            <a:r>
              <a:rPr lang="ru-RU" dirty="0" smtClean="0"/>
              <a:t>на прогулке;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иван\Desktop\фото\1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Словесные игры «Блины с припёком».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Users\иван\Desktop\фото\0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Знакомство детей с русским народным </a:t>
            </a:r>
            <a:r>
              <a:rPr lang="ru-RU" dirty="0" smtClean="0"/>
              <a:t>костюмом.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C:\Users\иван\Desktop\Новая папка (4)\IMG_20220301_0926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100</Words>
  <Application>Microsoft Office PowerPoint</Application>
  <PresentationFormat>Экран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Изготовление куклы масленицы.</vt:lpstr>
      <vt:lpstr>Знакомство с народным фольклором закличкой; </vt:lpstr>
      <vt:lpstr>развитие речи «ознакомление с малыми фольклорными формами» </vt:lpstr>
      <vt:lpstr>Знакомство с народными, подвижными играми</vt:lpstr>
      <vt:lpstr>Разучивание песни  «Ой блины, блины, блины!»; </vt:lpstr>
      <vt:lpstr>Аппликация «Солнышко». </vt:lpstr>
      <vt:lpstr>Подвижные игры  на прогулке; </vt:lpstr>
      <vt:lpstr>Словесные игры «Блины с припёком». </vt:lpstr>
      <vt:lpstr>Знакомство детей с русским народным костюмом. </vt:lpstr>
      <vt:lpstr>Игра перенеси блин.</vt:lpstr>
      <vt:lpstr>Показ чучела масленицы.</vt:lpstr>
      <vt:lpstr>Петушиные бои</vt:lpstr>
      <vt:lpstr>Строят крепость.</vt:lpstr>
      <vt:lpstr>«Скачки на лошадках»</vt:lpstr>
      <vt:lpstr>Прыжки через костер.</vt:lpstr>
      <vt:lpstr>Прыжки в мешках.</vt:lpstr>
      <vt:lpstr>Блинчики от родителей.</vt:lpstr>
      <vt:lpstr>Чаепитие с блинами.</vt:lpstr>
      <vt:lpstr>Сжигание чучела масленицы.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куклы масленицы.</dc:title>
  <dc:creator>иван</dc:creator>
  <cp:lastModifiedBy>иван</cp:lastModifiedBy>
  <cp:revision>3</cp:revision>
  <dcterms:created xsi:type="dcterms:W3CDTF">2022-03-02T02:16:31Z</dcterms:created>
  <dcterms:modified xsi:type="dcterms:W3CDTF">2022-03-02T02:43:47Z</dcterms:modified>
</cp:coreProperties>
</file>